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  <p:sldId id="258" r:id="rId7"/>
    <p:sldId id="262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759"/>
    <p:restoredTop sz="96327"/>
  </p:normalViewPr>
  <p:slideViewPr>
    <p:cSldViewPr snapToGrid="0" snapToObjects="1">
      <p:cViewPr>
        <p:scale>
          <a:sx n="110" d="100"/>
          <a:sy n="110" d="100"/>
        </p:scale>
        <p:origin x="440" y="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2.jpg>
</file>

<file path=ppt/media/image13.jpg>
</file>

<file path=ppt/media/image14.jpg>
</file>

<file path=ppt/media/image3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6E20D764-65A4-114E-8D4D-72440D1BAB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2860" y="5577840"/>
            <a:ext cx="12432454" cy="1485582"/>
          </a:xfrm>
          <a:prstGeom prst="rect">
            <a:avLst/>
          </a:prstGeom>
        </p:spPr>
      </p:pic>
      <p:pic>
        <p:nvPicPr>
          <p:cNvPr id="11" name="Afbeelding 10" descr="Afbeelding met fles, tekening, voedsel, teken&#10;&#10;Automatisch gegenereerde beschrijving">
            <a:extLst>
              <a:ext uri="{FF2B5EF4-FFF2-40B4-BE49-F238E27FC236}">
                <a16:creationId xmlns:a16="http://schemas.microsoft.com/office/drawing/2014/main" id="{2B818BD3-FFBF-5D4F-9501-E745E31E104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170" y="5761365"/>
            <a:ext cx="965070" cy="9601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A36AFA-62CC-924B-88CD-EE16B44B3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>
                <a:solidFill>
                  <a:schemeClr val="bg2">
                    <a:lumMod val="10000"/>
                  </a:schemeClr>
                </a:solidFill>
                <a:latin typeface="Titillium Web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381A415-F4E2-A54A-B489-400F6FD41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2E5DE5DC-D72D-4540-9E13-05C29B4253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90456" y="-877819"/>
            <a:ext cx="1832366" cy="1832366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697340AA-BABF-3240-B158-FDD688566A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8553253">
            <a:off x="1544892" y="714861"/>
            <a:ext cx="797044" cy="797044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90BC9C5C-F43C-A04E-AC96-038D4E57BE2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4148838">
            <a:off x="2236679" y="206468"/>
            <a:ext cx="475163" cy="475163"/>
          </a:xfrm>
          <a:prstGeom prst="rect">
            <a:avLst/>
          </a:prstGeom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B988206F-5EDD-0B49-BB28-47BC83F4712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8553253">
            <a:off x="11793477" y="556026"/>
            <a:ext cx="797044" cy="797044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606D357C-C556-6E4B-98FB-9146042D1D1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8553253">
            <a:off x="11637691" y="1761852"/>
            <a:ext cx="460577" cy="460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66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617DC2C7-BF5A-1D4C-8D98-BA1026DC96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02" t="1148" r="202" b="342"/>
          <a:stretch/>
        </p:blipFill>
        <p:spPr>
          <a:xfrm>
            <a:off x="-83576" y="-47012"/>
            <a:ext cx="12359152" cy="6952023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81048DE3-D9FF-374B-BD3E-CADB7DFF11F5}"/>
              </a:ext>
            </a:extLst>
          </p:cNvPr>
          <p:cNvSpPr/>
          <p:nvPr userDrawn="1"/>
        </p:nvSpPr>
        <p:spPr>
          <a:xfrm>
            <a:off x="838200" y="2682360"/>
            <a:ext cx="9098280" cy="25398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9098280" cy="132556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834640"/>
            <a:ext cx="8763000" cy="223355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FF5A5F-399F-F740-B321-3715E324F32A}" type="datetimeFigureOut">
              <a:rPr lang="nl-BE" smtClean="0"/>
              <a:pPr/>
              <a:t>22/10/2021</a:t>
            </a:fld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608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3AF209-FA66-8141-8AD9-FEE0845C9C99}" type="slidenum">
              <a:rPr lang="nl-BE" smtClean="0"/>
              <a:pPr/>
              <a:t>‹#›</a:t>
            </a:fld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Afbeelding 6">
            <a:extLst>
              <a:ext uri="{FF2B5EF4-FFF2-40B4-BE49-F238E27FC236}">
                <a16:creationId xmlns:a16="http://schemas.microsoft.com/office/drawing/2014/main" id="{88F83859-E4DB-214C-A17A-DF994F129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2820" y="6055360"/>
            <a:ext cx="1008062" cy="1008062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8E912CB4-84FF-DC43-BE4D-FD80C0C67B8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92968" y="-589280"/>
            <a:ext cx="2072640" cy="2072640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8308D65F-F380-2D4D-9356-08210A8B77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7688" y="1083252"/>
            <a:ext cx="983753" cy="98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174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7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Afbeelding 32">
            <a:extLst>
              <a:ext uri="{FF2B5EF4-FFF2-40B4-BE49-F238E27FC236}">
                <a16:creationId xmlns:a16="http://schemas.microsoft.com/office/drawing/2014/main" id="{19AD5D74-F59E-D841-AF87-08328CB6428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553253">
            <a:off x="10733099" y="6140389"/>
            <a:ext cx="797044" cy="797044"/>
          </a:xfrm>
          <a:prstGeom prst="rect">
            <a:avLst/>
          </a:prstGeom>
        </p:spPr>
      </p:pic>
      <p:pic>
        <p:nvPicPr>
          <p:cNvPr id="31" name="Afbeelding 30">
            <a:extLst>
              <a:ext uri="{FF2B5EF4-FFF2-40B4-BE49-F238E27FC236}">
                <a16:creationId xmlns:a16="http://schemas.microsoft.com/office/drawing/2014/main" id="{6CC5CA20-43E7-5546-9591-A7B9AC0B1C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78357" y="-710254"/>
            <a:ext cx="1832366" cy="1832366"/>
          </a:xfrm>
          <a:prstGeom prst="rect">
            <a:avLst/>
          </a:prstGeom>
        </p:spPr>
      </p:pic>
      <p:pic>
        <p:nvPicPr>
          <p:cNvPr id="32" name="Afbeelding 31">
            <a:extLst>
              <a:ext uri="{FF2B5EF4-FFF2-40B4-BE49-F238E27FC236}">
                <a16:creationId xmlns:a16="http://schemas.microsoft.com/office/drawing/2014/main" id="{388AB570-1135-E340-BCBD-4A20412EAA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553253">
            <a:off x="11807973" y="1352614"/>
            <a:ext cx="797044" cy="797044"/>
          </a:xfrm>
          <a:prstGeom prst="rect">
            <a:avLst/>
          </a:prstGeom>
        </p:spPr>
      </p:pic>
      <p:pic>
        <p:nvPicPr>
          <p:cNvPr id="26" name="Afbeelding 25">
            <a:extLst>
              <a:ext uri="{FF2B5EF4-FFF2-40B4-BE49-F238E27FC236}">
                <a16:creationId xmlns:a16="http://schemas.microsoft.com/office/drawing/2014/main" id="{8749D621-EA9E-8949-8356-52E3C821BFB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332259">
            <a:off x="6022418" y="3446929"/>
            <a:ext cx="862012" cy="766233"/>
          </a:xfrm>
          <a:prstGeom prst="rect">
            <a:avLst/>
          </a:prstGeom>
        </p:spPr>
      </p:pic>
      <p:pic>
        <p:nvPicPr>
          <p:cNvPr id="27" name="Afbeelding 26">
            <a:extLst>
              <a:ext uri="{FF2B5EF4-FFF2-40B4-BE49-F238E27FC236}">
                <a16:creationId xmlns:a16="http://schemas.microsoft.com/office/drawing/2014/main" id="{3A63D7DB-C339-C447-A5E4-A4948F67CA2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332259">
            <a:off x="6666134" y="2728083"/>
            <a:ext cx="455921" cy="405263"/>
          </a:xfrm>
          <a:prstGeom prst="rect">
            <a:avLst/>
          </a:prstGeom>
        </p:spPr>
      </p:pic>
      <p:pic>
        <p:nvPicPr>
          <p:cNvPr id="28" name="Afbeelding 27">
            <a:extLst>
              <a:ext uri="{FF2B5EF4-FFF2-40B4-BE49-F238E27FC236}">
                <a16:creationId xmlns:a16="http://schemas.microsoft.com/office/drawing/2014/main" id="{D9FB8BA6-1707-B740-B549-044159E5208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6493808" y="3224627"/>
            <a:ext cx="455921" cy="4052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3824416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37C6AD9-AD7A-614B-B21F-27901FF6251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529386" y="1221860"/>
            <a:ext cx="3824416" cy="3836172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" name="Afbeelding 24">
            <a:extLst>
              <a:ext uri="{FF2B5EF4-FFF2-40B4-BE49-F238E27FC236}">
                <a16:creationId xmlns:a16="http://schemas.microsoft.com/office/drawing/2014/main" id="{42FDC724-BE8E-DF45-95CF-140C3DFF11C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523652">
            <a:off x="6426371" y="4329514"/>
            <a:ext cx="1488834" cy="132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84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3824416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37C6AD9-AD7A-614B-B21F-27901FF6251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529386" y="1221860"/>
            <a:ext cx="3824416" cy="3836172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3FF13B5-50C7-B84E-BBAA-D826627EEE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873960" y="-714651"/>
            <a:ext cx="1841500" cy="184150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221E3D75-680A-3F46-9C17-6A0D64199E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1826007" y="1361602"/>
            <a:ext cx="778323" cy="77832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66484E3B-291E-A340-A92A-C1A2094181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742461" y="6149750"/>
            <a:ext cx="778323" cy="778323"/>
          </a:xfrm>
          <a:prstGeom prst="rect">
            <a:avLst/>
          </a:prstGeom>
        </p:spPr>
      </p:pic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371BF675-2B5D-3042-9192-AA6DE62717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6891013">
            <a:off x="6148764" y="3618587"/>
            <a:ext cx="815507" cy="724895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DFBB838D-08C6-6240-8DFD-9BC3E32E078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0624931">
            <a:off x="6500335" y="3222827"/>
            <a:ext cx="463891" cy="412347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8F627203-F443-EF45-9FC6-3CFADCF7BE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21371705">
            <a:off x="6656945" y="2726125"/>
            <a:ext cx="463891" cy="412347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7CA308C6-FB10-DF44-A414-8A7783602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3301412">
            <a:off x="6563406" y="4070113"/>
            <a:ext cx="1430407" cy="127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36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fbeelding 26">
            <a:extLst>
              <a:ext uri="{FF2B5EF4-FFF2-40B4-BE49-F238E27FC236}">
                <a16:creationId xmlns:a16="http://schemas.microsoft.com/office/drawing/2014/main" id="{60010E33-D034-6143-B065-6B33D3C1830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523652">
            <a:off x="-154612" y="-293068"/>
            <a:ext cx="1488834" cy="1323408"/>
          </a:xfrm>
          <a:prstGeom prst="rect">
            <a:avLst/>
          </a:prstGeom>
        </p:spPr>
      </p:pic>
      <p:pic>
        <p:nvPicPr>
          <p:cNvPr id="26" name="Afbeelding 25">
            <a:extLst>
              <a:ext uri="{FF2B5EF4-FFF2-40B4-BE49-F238E27FC236}">
                <a16:creationId xmlns:a16="http://schemas.microsoft.com/office/drawing/2014/main" id="{8A7300F5-D054-FE4A-A7F1-BA29526291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1637812">
            <a:off x="10733098" y="6140389"/>
            <a:ext cx="797044" cy="797044"/>
          </a:xfrm>
          <a:prstGeom prst="rect">
            <a:avLst/>
          </a:prstGeom>
        </p:spPr>
      </p:pic>
      <p:pic>
        <p:nvPicPr>
          <p:cNvPr id="24" name="Afbeelding 23">
            <a:extLst>
              <a:ext uri="{FF2B5EF4-FFF2-40B4-BE49-F238E27FC236}">
                <a16:creationId xmlns:a16="http://schemas.microsoft.com/office/drawing/2014/main" id="{5BBC48B6-3FBD-C54F-800E-D9DEAC00AB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78697" y="-709914"/>
            <a:ext cx="1832366" cy="1832366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868EC1B4-F6AD-3940-A83C-CA51B8DA69F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11637812">
            <a:off x="11807971" y="1352240"/>
            <a:ext cx="797044" cy="79704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20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140982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4BD4F283-1E10-E54A-AFE7-6B40243C85F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22974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972E7993-BD78-AF4C-B0D5-D909E0C2DB9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30587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7" name="Tijdelijke aanduiding voor inhoud 2">
            <a:extLst>
              <a:ext uri="{FF2B5EF4-FFF2-40B4-BE49-F238E27FC236}">
                <a16:creationId xmlns:a16="http://schemas.microsoft.com/office/drawing/2014/main" id="{56B872F0-894D-3442-8579-8D7D1CA559CE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38200" y="1963302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8" name="Tijdelijke aanduiding voor inhoud 2">
            <a:extLst>
              <a:ext uri="{FF2B5EF4-FFF2-40B4-BE49-F238E27FC236}">
                <a16:creationId xmlns:a16="http://schemas.microsoft.com/office/drawing/2014/main" id="{474DC5CD-602D-FC48-AE12-85DDE0144D9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30587" y="1988474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7B251DD5-907E-0A4A-A179-C93EE77531D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222974" y="1954238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113683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E3FF13B5-50C7-B84E-BBAA-D826627EEE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873960" y="-714651"/>
            <a:ext cx="1841500" cy="1841500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7CA308C6-FB10-DF44-A414-8A77836024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 rot="3301412">
            <a:off x="10353" y="-533584"/>
            <a:ext cx="1430407" cy="127147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20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221E3D75-680A-3F46-9C17-6A0D64199E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1826007" y="1361602"/>
            <a:ext cx="778323" cy="77832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66484E3B-291E-A340-A92A-C1A2094181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742461" y="6149750"/>
            <a:ext cx="778323" cy="778323"/>
          </a:xfrm>
          <a:prstGeom prst="rect">
            <a:avLst/>
          </a:prstGeom>
        </p:spPr>
      </p:pic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140982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ijdelijke aanduiding voor inhoud 2">
            <a:extLst>
              <a:ext uri="{FF2B5EF4-FFF2-40B4-BE49-F238E27FC236}">
                <a16:creationId xmlns:a16="http://schemas.microsoft.com/office/drawing/2014/main" id="{4BD4F283-1E10-E54A-AFE7-6B40243C85F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22974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6" name="Tijdelijke aanduiding voor inhoud 2">
            <a:extLst>
              <a:ext uri="{FF2B5EF4-FFF2-40B4-BE49-F238E27FC236}">
                <a16:creationId xmlns:a16="http://schemas.microsoft.com/office/drawing/2014/main" id="{972E7993-BD78-AF4C-B0D5-D909E0C2DB9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530587" y="4120094"/>
            <a:ext cx="3130826" cy="1325564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7" name="Tijdelijke aanduiding voor inhoud 2">
            <a:extLst>
              <a:ext uri="{FF2B5EF4-FFF2-40B4-BE49-F238E27FC236}">
                <a16:creationId xmlns:a16="http://schemas.microsoft.com/office/drawing/2014/main" id="{56B872F0-894D-3442-8579-8D7D1CA559CE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38200" y="1963302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8" name="Tijdelijke aanduiding voor inhoud 2">
            <a:extLst>
              <a:ext uri="{FF2B5EF4-FFF2-40B4-BE49-F238E27FC236}">
                <a16:creationId xmlns:a16="http://schemas.microsoft.com/office/drawing/2014/main" id="{474DC5CD-602D-FC48-AE12-85DDE0144D9F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530587" y="1988474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7B251DD5-907E-0A4A-A179-C93EE77531D5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8222974" y="1954238"/>
            <a:ext cx="3130826" cy="1903019"/>
          </a:xfrm>
          <a:ln>
            <a:solidFill>
              <a:schemeClr val="accent2"/>
            </a:solidFill>
          </a:ln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44177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5FF7C6A8-EEAB-D947-A737-9615B22527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-202" t="1148" r="202" b="342"/>
          <a:stretch/>
        </p:blipFill>
        <p:spPr>
          <a:xfrm>
            <a:off x="-83576" y="5577840"/>
            <a:ext cx="12359152" cy="1327171"/>
          </a:xfrm>
          <a:prstGeom prst="rect">
            <a:avLst/>
          </a:prstGeom>
        </p:spPr>
      </p:pic>
      <p:pic>
        <p:nvPicPr>
          <p:cNvPr id="14" name="Afbeelding 13" descr="Afbeelding met fles, tekening, voedsel, teken&#10;&#10;Automatisch gegenereerde beschrijving">
            <a:extLst>
              <a:ext uri="{FF2B5EF4-FFF2-40B4-BE49-F238E27FC236}">
                <a16:creationId xmlns:a16="http://schemas.microsoft.com/office/drawing/2014/main" id="{397BA7DF-324F-7F46-86D4-1884AC17C2C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25170" y="5761365"/>
            <a:ext cx="965070" cy="960121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2A36AFA-62CC-924B-88CD-EE16B44B3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>
                <a:solidFill>
                  <a:schemeClr val="bg2">
                    <a:lumMod val="10000"/>
                  </a:schemeClr>
                </a:solidFill>
                <a:latin typeface="Titillium Web SemiBold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3381A415-F4E2-A54A-B489-400F6FD41E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 b="0" i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BE" dirty="0"/>
          </a:p>
        </p:txBody>
      </p:sp>
      <p:pic>
        <p:nvPicPr>
          <p:cNvPr id="15" name="Afbeelding 14">
            <a:extLst>
              <a:ext uri="{FF2B5EF4-FFF2-40B4-BE49-F238E27FC236}">
                <a16:creationId xmlns:a16="http://schemas.microsoft.com/office/drawing/2014/main" id="{AF8549E3-7689-4747-B30E-AF161F3918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092026">
            <a:off x="2229480" y="219126"/>
            <a:ext cx="454730" cy="454730"/>
          </a:xfrm>
          <a:prstGeom prst="rect">
            <a:avLst/>
          </a:prstGeom>
        </p:spPr>
      </p:pic>
      <p:pic>
        <p:nvPicPr>
          <p:cNvPr id="16" name="Afbeelding 15">
            <a:extLst>
              <a:ext uri="{FF2B5EF4-FFF2-40B4-BE49-F238E27FC236}">
                <a16:creationId xmlns:a16="http://schemas.microsoft.com/office/drawing/2014/main" id="{01573672-3058-2542-ABF5-196C9091BC0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092026">
            <a:off x="1541420" y="711194"/>
            <a:ext cx="778323" cy="778323"/>
          </a:xfrm>
          <a:prstGeom prst="rect">
            <a:avLst/>
          </a:prstGeom>
        </p:spPr>
      </p:pic>
      <p:pic>
        <p:nvPicPr>
          <p:cNvPr id="17" name="Afbeelding 16">
            <a:extLst>
              <a:ext uri="{FF2B5EF4-FFF2-40B4-BE49-F238E27FC236}">
                <a16:creationId xmlns:a16="http://schemas.microsoft.com/office/drawing/2014/main" id="{4AB0A36F-83DA-3144-9975-2474EA7B21D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092026">
            <a:off x="-195192" y="-882556"/>
            <a:ext cx="1841500" cy="1841500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C544363B-1C7B-CA44-B23D-915454AF703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18412742">
            <a:off x="11802839" y="602167"/>
            <a:ext cx="778323" cy="778323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8EC1CB1C-5AFB-0647-BC59-EA3F612DE2C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 rot="2092026">
            <a:off x="11648109" y="1772271"/>
            <a:ext cx="454730" cy="45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448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5EE3E73A-FB46-D344-8FB8-830A9B74EE6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90456" y="-877819"/>
            <a:ext cx="1832366" cy="1832366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9A1BFCB3-75F6-3A43-9715-5324F18B321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553253">
            <a:off x="1544892" y="714861"/>
            <a:ext cx="797044" cy="797044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1C75054E-5BF3-3D46-9E95-36B7D76F91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4148838">
            <a:off x="2236679" y="206468"/>
            <a:ext cx="475163" cy="4751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10515600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54BB8787-151C-9044-9CDA-8E34C8DA4B2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553253">
            <a:off x="10731111" y="6140389"/>
            <a:ext cx="797044" cy="797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158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Afbeelding 15">
            <a:extLst>
              <a:ext uri="{FF2B5EF4-FFF2-40B4-BE49-F238E27FC236}">
                <a16:creationId xmlns:a16="http://schemas.microsoft.com/office/drawing/2014/main" id="{0F4A5A4D-4D09-3F48-80C7-1029CDE4BFC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735076" y="6149751"/>
            <a:ext cx="778323" cy="778323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2A6EE255-18CF-954D-AAD7-A354625988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2229480" y="219126"/>
            <a:ext cx="454730" cy="454730"/>
          </a:xfrm>
          <a:prstGeom prst="rect">
            <a:avLst/>
          </a:prstGeom>
        </p:spPr>
      </p:pic>
      <p:pic>
        <p:nvPicPr>
          <p:cNvPr id="12" name="Afbeelding 11">
            <a:extLst>
              <a:ext uri="{FF2B5EF4-FFF2-40B4-BE49-F238E27FC236}">
                <a16:creationId xmlns:a16="http://schemas.microsoft.com/office/drawing/2014/main" id="{9E3655FD-85A7-A040-BA9E-FB2736753A7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541420" y="711194"/>
            <a:ext cx="778323" cy="77832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37888DC4-81EB-DA40-9FD5-83118495EF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-195192" y="-882556"/>
            <a:ext cx="1841500" cy="18415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10515600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10515600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3570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Afbeelding 25">
            <a:extLst>
              <a:ext uri="{FF2B5EF4-FFF2-40B4-BE49-F238E27FC236}">
                <a16:creationId xmlns:a16="http://schemas.microsoft.com/office/drawing/2014/main" id="{6B31383B-7C9E-5345-9D8E-2582F3A907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529209">
            <a:off x="10725714" y="6140389"/>
            <a:ext cx="797044" cy="797044"/>
          </a:xfrm>
          <a:prstGeom prst="rect">
            <a:avLst/>
          </a:prstGeom>
        </p:spPr>
      </p:pic>
      <p:pic>
        <p:nvPicPr>
          <p:cNvPr id="23" name="Afbeelding 22">
            <a:extLst>
              <a:ext uri="{FF2B5EF4-FFF2-40B4-BE49-F238E27FC236}">
                <a16:creationId xmlns:a16="http://schemas.microsoft.com/office/drawing/2014/main" id="{CEF1F21F-C492-2745-A9FF-85D2600D1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3192" y="-264390"/>
            <a:ext cx="1832366" cy="1832366"/>
          </a:xfrm>
          <a:prstGeom prst="rect">
            <a:avLst/>
          </a:prstGeom>
        </p:spPr>
      </p:pic>
      <p:pic>
        <p:nvPicPr>
          <p:cNvPr id="24" name="Afbeelding 23">
            <a:extLst>
              <a:ext uri="{FF2B5EF4-FFF2-40B4-BE49-F238E27FC236}">
                <a16:creationId xmlns:a16="http://schemas.microsoft.com/office/drawing/2014/main" id="{A563CFB6-A29E-5D4B-983A-39F91B473D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8553253">
            <a:off x="11590239" y="1400104"/>
            <a:ext cx="797044" cy="797044"/>
          </a:xfrm>
          <a:prstGeom prst="rect">
            <a:avLst/>
          </a:prstGeom>
        </p:spPr>
      </p:pic>
      <p:pic>
        <p:nvPicPr>
          <p:cNvPr id="25" name="Afbeelding 24">
            <a:extLst>
              <a:ext uri="{FF2B5EF4-FFF2-40B4-BE49-F238E27FC236}">
                <a16:creationId xmlns:a16="http://schemas.microsoft.com/office/drawing/2014/main" id="{B78F742C-3D60-1C44-8C6B-95CC100B3CF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2529209">
            <a:off x="11732480" y="2446584"/>
            <a:ext cx="797044" cy="79704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3824416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37C6AD9-AD7A-614B-B21F-27901FF6251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3594" y="2682359"/>
            <a:ext cx="5970206" cy="2375673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684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3824416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137C6AD9-AD7A-614B-B21F-27901FF6251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83594" y="2682359"/>
            <a:ext cx="5970206" cy="2375673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E3FF13B5-50C7-B84E-BBAA-D826627EEE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118056" y="-459324"/>
            <a:ext cx="1841500" cy="1841500"/>
          </a:xfrm>
          <a:prstGeom prst="rect">
            <a:avLst/>
          </a:prstGeom>
        </p:spPr>
      </p:pic>
      <p:pic>
        <p:nvPicPr>
          <p:cNvPr id="10" name="Afbeelding 9">
            <a:extLst>
              <a:ext uri="{FF2B5EF4-FFF2-40B4-BE49-F238E27FC236}">
                <a16:creationId xmlns:a16="http://schemas.microsoft.com/office/drawing/2014/main" id="{221E3D75-680A-3F46-9C17-6A0D64199EE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1653751" y="1374471"/>
            <a:ext cx="778323" cy="778323"/>
          </a:xfrm>
          <a:prstGeom prst="rect">
            <a:avLst/>
          </a:prstGeom>
        </p:spPr>
      </p:pic>
      <p:pic>
        <p:nvPicPr>
          <p:cNvPr id="11" name="Afbeelding 10">
            <a:extLst>
              <a:ext uri="{FF2B5EF4-FFF2-40B4-BE49-F238E27FC236}">
                <a16:creationId xmlns:a16="http://schemas.microsoft.com/office/drawing/2014/main" id="{66484E3B-291E-A340-A92A-C1A2094181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2092026">
            <a:off x="10742461" y="6149750"/>
            <a:ext cx="778323" cy="778323"/>
          </a:xfrm>
          <a:prstGeom prst="rect">
            <a:avLst/>
          </a:prstGeom>
        </p:spPr>
      </p:pic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67E51923-82E2-5E46-824A-AB3C79ED9D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9705939">
            <a:off x="11836631" y="2483944"/>
            <a:ext cx="778323" cy="77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6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8013192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6088" y="6356350"/>
            <a:ext cx="2743200" cy="365125"/>
          </a:xfrm>
        </p:spPr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AEF454EA-A442-A44E-9E9F-C2C0B4F1A4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50408" y="-1114399"/>
            <a:ext cx="12115571" cy="827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7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8013192" cy="1325563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2360"/>
            <a:ext cx="3824416" cy="237567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F5A5F-399F-F740-B321-3715E324F32A}" type="datetimeFigureOut">
              <a:rPr lang="nl-BE" smtClean="0"/>
              <a:t>22/10/2021</a:t>
            </a:fld>
            <a:endParaRPr lang="nl-BE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6088" y="6356350"/>
            <a:ext cx="2743200" cy="365125"/>
          </a:xfrm>
        </p:spPr>
        <p:txBody>
          <a:bodyPr/>
          <a:lstStyle/>
          <a:p>
            <a:fld id="{4F3AF209-FA66-8141-8AD9-FEE0845C9C99}" type="slidenum">
              <a:rPr lang="nl-BE" smtClean="0"/>
              <a:t>‹#›</a:t>
            </a:fld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B86D83AC-F1F9-F440-B13F-0A3D17DE83A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50408" y="-1114400"/>
            <a:ext cx="12115571" cy="8275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070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>
            <a:extLst>
              <a:ext uri="{FF2B5EF4-FFF2-40B4-BE49-F238E27FC236}">
                <a16:creationId xmlns:a16="http://schemas.microsoft.com/office/drawing/2014/main" id="{2722A2CA-16D6-CF42-8DA2-87F336C36A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68966" y="-106230"/>
            <a:ext cx="12556216" cy="7169652"/>
          </a:xfrm>
          <a:prstGeom prst="rect">
            <a:avLst/>
          </a:prstGeom>
        </p:spPr>
      </p:pic>
      <p:sp>
        <p:nvSpPr>
          <p:cNvPr id="5" name="Rechthoek 4">
            <a:extLst>
              <a:ext uri="{FF2B5EF4-FFF2-40B4-BE49-F238E27FC236}">
                <a16:creationId xmlns:a16="http://schemas.microsoft.com/office/drawing/2014/main" id="{81048DE3-D9FF-374B-BD3E-CADB7DFF11F5}"/>
              </a:ext>
            </a:extLst>
          </p:cNvPr>
          <p:cNvSpPr/>
          <p:nvPr userDrawn="1"/>
        </p:nvSpPr>
        <p:spPr>
          <a:xfrm>
            <a:off x="838200" y="2682360"/>
            <a:ext cx="9098280" cy="253988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5BE2C41-66DE-BB4F-A4DA-307178BEC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1860"/>
            <a:ext cx="9098280" cy="132556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1683819-7D0F-C94B-9890-D752F7757A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2834640"/>
            <a:ext cx="8763000" cy="2233552"/>
          </a:xfrm>
        </p:spPr>
        <p:txBody>
          <a:bodyPr/>
          <a:lstStyle>
            <a:lvl1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/>
            </a:lvl1pPr>
            <a:lvl2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2pPr>
            <a:lvl3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3pPr>
            <a:lvl4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4pPr>
            <a:lvl5pPr>
              <a:lnSpc>
                <a:spcPct val="100000"/>
              </a:lnSpc>
              <a:spcBef>
                <a:spcPts val="125"/>
              </a:spcBef>
              <a:spcAft>
                <a:spcPts val="20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20C0A2F-7E52-2F41-9585-A0D660025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FF5A5F-399F-F740-B321-3715E324F32A}" type="datetimeFigureOut">
              <a:rPr lang="nl-BE" smtClean="0"/>
              <a:pPr/>
              <a:t>22/10/2021</a:t>
            </a:fld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44AE78-F4D2-1940-A969-E7656D8C3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608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F3AF209-FA66-8141-8AD9-FEE0845C9C99}" type="slidenum">
              <a:rPr lang="nl-BE" smtClean="0"/>
              <a:pPr/>
              <a:t>‹#›</a:t>
            </a:fld>
            <a:endParaRPr lang="nl-BE" dirty="0"/>
          </a:p>
        </p:txBody>
      </p:sp>
      <p:cxnSp>
        <p:nvCxnSpPr>
          <p:cNvPr id="15" name="Rechte verbindingslijn 14">
            <a:extLst>
              <a:ext uri="{FF2B5EF4-FFF2-40B4-BE49-F238E27FC236}">
                <a16:creationId xmlns:a16="http://schemas.microsoft.com/office/drawing/2014/main" id="{4BC4E79D-FDEF-DF4C-958B-FC56FA441C80}"/>
              </a:ext>
            </a:extLst>
          </p:cNvPr>
          <p:cNvCxnSpPr/>
          <p:nvPr userDrawn="1"/>
        </p:nvCxnSpPr>
        <p:spPr>
          <a:xfrm flipH="1">
            <a:off x="149087" y="2206487"/>
            <a:ext cx="57647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Afbeelding 6">
            <a:extLst>
              <a:ext uri="{FF2B5EF4-FFF2-40B4-BE49-F238E27FC236}">
                <a16:creationId xmlns:a16="http://schemas.microsoft.com/office/drawing/2014/main" id="{88F83859-E4DB-214C-A17A-DF994F129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2820" y="6055360"/>
            <a:ext cx="1008062" cy="1008062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8E912CB4-84FF-DC43-BE4D-FD80C0C67B8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792968" y="-589280"/>
            <a:ext cx="2072640" cy="2072640"/>
          </a:xfrm>
          <a:prstGeom prst="rect">
            <a:avLst/>
          </a:prstGeom>
        </p:spPr>
      </p:pic>
      <p:pic>
        <p:nvPicPr>
          <p:cNvPr id="14" name="Afbeelding 13">
            <a:extLst>
              <a:ext uri="{FF2B5EF4-FFF2-40B4-BE49-F238E27FC236}">
                <a16:creationId xmlns:a16="http://schemas.microsoft.com/office/drawing/2014/main" id="{8308D65F-F380-2D4D-9356-08210A8B77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57688" y="1083252"/>
            <a:ext cx="983753" cy="983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78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3B4F3887-9FDA-4442-A59E-86887F90C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Klik om stijl te bewerken</a:t>
            </a:r>
            <a:endParaRPr lang="nl-BE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3B5404F9-64D6-8546-8171-97F2D4F9D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Klikken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  <a:endParaRPr lang="nl-BE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B1D06ED-65E1-5B48-8378-211A1F17C4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763684" y="631031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latin typeface="Lato Light" panose="020F0302020204030203" pitchFamily="34" charset="77"/>
              </a:defRPr>
            </a:lvl1pPr>
          </a:lstStyle>
          <a:p>
            <a:fld id="{10FF5A5F-399F-F740-B321-3715E324F32A}" type="datetimeFigureOut">
              <a:rPr lang="nl-BE" smtClean="0"/>
              <a:pPr/>
              <a:t>22/10/2021</a:t>
            </a:fld>
            <a:endParaRPr lang="nl-BE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0B5EB8C-D080-A049-9CFC-8E21ACA80B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latin typeface="Lato Light" panose="020F0302020204030203" pitchFamily="34" charset="77"/>
              </a:defRPr>
            </a:lvl1pPr>
          </a:lstStyle>
          <a:p>
            <a:fld id="{4F3AF209-FA66-8141-8AD9-FEE0845C9C99}" type="slidenum">
              <a:rPr lang="nl-BE" smtClean="0"/>
              <a:pPr/>
              <a:t>‹#›</a:t>
            </a:fld>
            <a:endParaRPr lang="nl-BE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10A73CCE-E54E-A44F-8CB9-9B440307612C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838200" y="6051132"/>
            <a:ext cx="644236" cy="69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56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49" r:id="rId2"/>
    <p:sldLayoutId id="2147483672" r:id="rId3"/>
    <p:sldLayoutId id="2147483671" r:id="rId4"/>
    <p:sldLayoutId id="2147483664" r:id="rId5"/>
    <p:sldLayoutId id="2147483662" r:id="rId6"/>
    <p:sldLayoutId id="2147483661" r:id="rId7"/>
    <p:sldLayoutId id="2147483665" r:id="rId8"/>
    <p:sldLayoutId id="2147483668" r:id="rId9"/>
    <p:sldLayoutId id="2147483663" r:id="rId10"/>
    <p:sldLayoutId id="2147483666" r:id="rId11"/>
    <p:sldLayoutId id="2147483650" r:id="rId12"/>
    <p:sldLayoutId id="2147483667" r:id="rId13"/>
    <p:sldLayoutId id="2147483660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Titillium Web Semi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Lato" panose="020F0502020204030203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05090"/>
          </a:xfrm>
        </p:spPr>
        <p:txBody>
          <a:bodyPr>
            <a:normAutofit/>
          </a:bodyPr>
          <a:lstStyle/>
          <a:p>
            <a:r>
              <a:rPr lang="nl-BE" sz="5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Create</a:t>
            </a:r>
            <a:r>
              <a:rPr lang="nl-BE" sz="5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</a:t>
            </a:r>
            <a:r>
              <a:rPr lang="nl-BE" sz="5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an</a:t>
            </a:r>
            <a:r>
              <a:rPr lang="nl-BE" sz="54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Amazon Echo </a:t>
            </a:r>
            <a:r>
              <a:rPr lang="nl-BE" sz="54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clone</a:t>
            </a:r>
            <a:endParaRPr lang="nl-BE" sz="5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Anthony, Arnaud, </a:t>
            </a:r>
            <a:r>
              <a:rPr lang="nl-BE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Aylin</a:t>
            </a:r>
            <a:r>
              <a:rPr lang="nl-BE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Josué</a:t>
            </a:r>
          </a:p>
        </p:txBody>
      </p:sp>
    </p:spTree>
    <p:extLst>
      <p:ext uri="{BB962C8B-B14F-4D97-AF65-F5344CB8AC3E}">
        <p14:creationId xmlns:p14="http://schemas.microsoft.com/office/powerpoint/2010/main" val="27627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/>
              <a:t>Goals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033" y="1707266"/>
            <a:ext cx="10619772" cy="355053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Amazon echo </a:t>
            </a:r>
            <a:r>
              <a:rPr lang="nl-BE" dirty="0" err="1"/>
              <a:t>clone</a:t>
            </a:r>
            <a:r>
              <a:rPr lang="nl-BE" dirty="0"/>
              <a:t>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cheap</a:t>
            </a:r>
            <a:r>
              <a:rPr lang="nl-BE" dirty="0"/>
              <a:t> </a:t>
            </a:r>
            <a:r>
              <a:rPr lang="nl-BE" dirty="0" err="1"/>
              <a:t>materials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a </a:t>
            </a:r>
            <a:r>
              <a:rPr lang="nl-BE" dirty="0" err="1"/>
              <a:t>simple</a:t>
            </a:r>
            <a:r>
              <a:rPr lang="nl-BE" dirty="0"/>
              <a:t> </a:t>
            </a:r>
            <a:r>
              <a:rPr lang="nl-BE" dirty="0" err="1"/>
              <a:t>skill</a:t>
            </a: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a </a:t>
            </a:r>
            <a:r>
              <a:rPr lang="nl-BE" dirty="0" err="1"/>
              <a:t>skill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scrap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</a:t>
            </a:r>
            <a:r>
              <a:rPr lang="nl-BE" dirty="0" err="1"/>
              <a:t>linkedin</a:t>
            </a:r>
            <a:r>
              <a:rPr lang="nl-BE" dirty="0"/>
              <a:t> account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Create</a:t>
            </a:r>
            <a:r>
              <a:rPr lang="nl-BE" dirty="0"/>
              <a:t> a </a:t>
            </a:r>
            <a:r>
              <a:rPr lang="nl-BE" dirty="0" err="1"/>
              <a:t>skill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make </a:t>
            </a:r>
            <a:r>
              <a:rPr lang="nl-BE" dirty="0" err="1"/>
              <a:t>the</a:t>
            </a:r>
            <a:r>
              <a:rPr lang="nl-BE" dirty="0"/>
              <a:t> coffee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5293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/>
              <a:t>Tools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033" y="1707266"/>
            <a:ext cx="10619772" cy="355053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 err="1"/>
              <a:t>Raspberry</a:t>
            </a:r>
            <a:r>
              <a:rPr lang="nl-BE" dirty="0"/>
              <a:t> Pi 3 </a:t>
            </a:r>
            <a:r>
              <a:rPr lang="nl-BE" dirty="0" err="1"/>
              <a:t>with</a:t>
            </a:r>
            <a:r>
              <a:rPr lang="nl-BE" dirty="0"/>
              <a:t> his </a:t>
            </a:r>
            <a:r>
              <a:rPr lang="nl-BE" dirty="0" err="1"/>
              <a:t>MicroSD</a:t>
            </a:r>
            <a:r>
              <a:rPr lang="nl-BE" dirty="0"/>
              <a:t> card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Amazon Developer Console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USB </a:t>
            </a:r>
            <a:r>
              <a:rPr lang="nl-BE" dirty="0" err="1"/>
              <a:t>Mic</a:t>
            </a:r>
            <a:r>
              <a:rPr lang="nl-BE" dirty="0"/>
              <a:t>/ Speaker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l-BE" dirty="0"/>
              <a:t>Case built </a:t>
            </a:r>
            <a:r>
              <a:rPr lang="nl-BE" dirty="0" err="1"/>
              <a:t>from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3D printer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3654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/>
              <a:t>Tools</a:t>
            </a:r>
          </a:p>
        </p:txBody>
      </p:sp>
      <p:pic>
        <p:nvPicPr>
          <p:cNvPr id="5" name="Picture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D2613AD9-A6B7-4541-98BE-48BFEF07D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329" y="1762246"/>
            <a:ext cx="2953969" cy="2644052"/>
          </a:xfrm>
          <a:prstGeom prst="rect">
            <a:avLst/>
          </a:prstGeom>
        </p:spPr>
      </p:pic>
      <p:pic>
        <p:nvPicPr>
          <p:cNvPr id="7" name="Picture 6" descr="A picture containing floor, indoor&#10;&#10;Description automatically generated">
            <a:extLst>
              <a:ext uri="{FF2B5EF4-FFF2-40B4-BE49-F238E27FC236}">
                <a16:creationId xmlns:a16="http://schemas.microsoft.com/office/drawing/2014/main" id="{44A86C1F-560E-4AD5-B2C5-2C596A722A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288" y="1504709"/>
            <a:ext cx="3835311" cy="3923818"/>
          </a:xfrm>
          <a:prstGeom prst="rect">
            <a:avLst/>
          </a:prstGeom>
        </p:spPr>
      </p:pic>
      <p:pic>
        <p:nvPicPr>
          <p:cNvPr id="9" name="Picture 8" descr="A black speaker on a wood surface&#10;&#10;Description automatically generated with low confidence">
            <a:extLst>
              <a:ext uri="{FF2B5EF4-FFF2-40B4-BE49-F238E27FC236}">
                <a16:creationId xmlns:a16="http://schemas.microsoft.com/office/drawing/2014/main" id="{4C874DD8-8EDE-479B-BDBA-E6AEF8775E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6590" y="2644815"/>
            <a:ext cx="3571954" cy="27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995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 err="1"/>
              <a:t>Usage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033" y="1707266"/>
            <a:ext cx="10619772" cy="3550534"/>
          </a:xfrm>
        </p:spPr>
        <p:txBody>
          <a:bodyPr/>
          <a:lstStyle/>
          <a:p>
            <a:r>
              <a:rPr lang="nl-BE" dirty="0" err="1"/>
              <a:t>You</a:t>
            </a:r>
            <a:r>
              <a:rPr lang="nl-BE" dirty="0"/>
              <a:t> first </a:t>
            </a:r>
            <a:r>
              <a:rPr lang="nl-BE" dirty="0" err="1"/>
              <a:t>need</a:t>
            </a:r>
            <a:r>
              <a:rPr lang="nl-BE" dirty="0"/>
              <a:t> </a:t>
            </a:r>
            <a:r>
              <a:rPr lang="nl-BE" dirty="0" err="1"/>
              <a:t>an</a:t>
            </a:r>
            <a:r>
              <a:rPr lang="nl-BE" dirty="0"/>
              <a:t> Amazon </a:t>
            </a:r>
            <a:r>
              <a:rPr lang="nl-BE" dirty="0" err="1"/>
              <a:t>Developper</a:t>
            </a:r>
            <a:r>
              <a:rPr lang="nl-BE" dirty="0"/>
              <a:t> Account</a:t>
            </a:r>
          </a:p>
          <a:p>
            <a:r>
              <a:rPr lang="nl-BE" dirty="0" err="1"/>
              <a:t>Configure</a:t>
            </a:r>
            <a:r>
              <a:rPr lang="nl-BE" dirty="0"/>
              <a:t> </a:t>
            </a:r>
            <a:r>
              <a:rPr lang="nl-BE" dirty="0" err="1"/>
              <a:t>the</a:t>
            </a:r>
            <a:r>
              <a:rPr lang="nl-BE" dirty="0"/>
              <a:t> Pi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Raspbian</a:t>
            </a:r>
            <a:r>
              <a:rPr lang="nl-BE" dirty="0"/>
              <a:t> </a:t>
            </a:r>
            <a:r>
              <a:rPr lang="nl-BE" dirty="0" err="1"/>
              <a:t>Buster</a:t>
            </a:r>
            <a:endParaRPr lang="nl-BE"/>
          </a:p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910872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/>
              <a:t>Demo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033" y="1707266"/>
            <a:ext cx="10619772" cy="3550534"/>
          </a:xfrm>
        </p:spPr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740649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C611C9-32F2-7E4C-BE64-06490193F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0480" y="143921"/>
            <a:ext cx="7548623" cy="978442"/>
          </a:xfrm>
        </p:spPr>
        <p:txBody>
          <a:bodyPr/>
          <a:lstStyle/>
          <a:p>
            <a:r>
              <a:rPr lang="nl-BE" dirty="0" err="1"/>
              <a:t>Conclusion</a:t>
            </a:r>
            <a:endParaRPr lang="nl-BE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03FA9316-EB52-A040-BFD5-BAA34C286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033" y="1707266"/>
            <a:ext cx="10619772" cy="3550534"/>
          </a:xfrm>
        </p:spPr>
        <p:txBody>
          <a:bodyPr/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295790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Mirahi-vaporwave">
      <a:dk1>
        <a:srgbClr val="000000"/>
      </a:dk1>
      <a:lt1>
        <a:srgbClr val="FEFFFF"/>
      </a:lt1>
      <a:dk2>
        <a:srgbClr val="000000"/>
      </a:dk2>
      <a:lt2>
        <a:srgbClr val="E7E6E6"/>
      </a:lt2>
      <a:accent1>
        <a:srgbClr val="F84825"/>
      </a:accent1>
      <a:accent2>
        <a:srgbClr val="DE2B8F"/>
      </a:accent2>
      <a:accent3>
        <a:srgbClr val="561BD7"/>
      </a:accent3>
      <a:accent4>
        <a:srgbClr val="B39AED"/>
      </a:accent4>
      <a:accent5>
        <a:srgbClr val="4EBFE8"/>
      </a:accent5>
      <a:accent6>
        <a:srgbClr val="46E9C9"/>
      </a:accent6>
      <a:hlink>
        <a:srgbClr val="B11D6C"/>
      </a:hlink>
      <a:folHlink>
        <a:srgbClr val="E660A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rahi-CI" id="{1BF9F388-FC86-7144-B61E-58B5D1F04417}" vid="{E3C6F2C2-BE93-A94C-8DFB-3027D9234E3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3EB0499A04884081F2E3F98591DB92" ma:contentTypeVersion="11" ma:contentTypeDescription="Create a new document." ma:contentTypeScope="" ma:versionID="d98772ac46789f646800a59044247e98">
  <xsd:schema xmlns:xsd="http://www.w3.org/2001/XMLSchema" xmlns:xs="http://www.w3.org/2001/XMLSchema" xmlns:p="http://schemas.microsoft.com/office/2006/metadata/properties" xmlns:ns2="7eb42b2b-ce29-453d-89d2-dde8c7aaaea7" xmlns:ns3="5720169f-a805-42d7-82e1-117965afa0c8" targetNamespace="http://schemas.microsoft.com/office/2006/metadata/properties" ma:root="true" ma:fieldsID="59b0ea80ce39677af999f4da21abe4da" ns2:_="" ns3:_="">
    <xsd:import namespace="7eb42b2b-ce29-453d-89d2-dde8c7aaaea7"/>
    <xsd:import namespace="5720169f-a805-42d7-82e1-117965afa0c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OCR" minOccurs="0"/>
                <xsd:element ref="ns2:MediaServiceDateTaken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b42b2b-ce29-453d-89d2-dde8c7aaaea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20169f-a805-42d7-82e1-117965afa0c8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57C95EF-F2E0-4459-AAD4-A2F7CE54C19C}">
  <ds:schemaRefs>
    <ds:schemaRef ds:uri="http://www.w3.org/XML/1998/namespace"/>
    <ds:schemaRef ds:uri="5720169f-a805-42d7-82e1-117965afa0c8"/>
    <ds:schemaRef ds:uri="http://schemas.microsoft.com/office/2006/metadata/properties"/>
    <ds:schemaRef ds:uri="http://purl.org/dc/terms/"/>
    <ds:schemaRef ds:uri="7eb42b2b-ce29-453d-89d2-dde8c7aaaea7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77DC289-2761-451D-8B28-1679F6CB097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482332-B24D-4667-B1AE-4C16655C87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eb42b2b-ce29-453d-89d2-dde8c7aaaea7"/>
    <ds:schemaRef ds:uri="5720169f-a805-42d7-82e1-117965afa0c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20</TotalTime>
  <Words>78</Words>
  <Application>Microsoft Office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Lato</vt:lpstr>
      <vt:lpstr>Lato Light</vt:lpstr>
      <vt:lpstr>Titillium Web SemiBold</vt:lpstr>
      <vt:lpstr>Kantoorthema</vt:lpstr>
      <vt:lpstr>Create an Amazon Echo clone</vt:lpstr>
      <vt:lpstr>Goals</vt:lpstr>
      <vt:lpstr>Tools</vt:lpstr>
      <vt:lpstr>Tools</vt:lpstr>
      <vt:lpstr>Usage</vt:lpstr>
      <vt:lpstr>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Create an Amazon Echo clone</dc:title>
  <dc:creator>Arnaud Charles</dc:creator>
  <cp:lastModifiedBy>Arnaud Charles</cp:lastModifiedBy>
  <cp:revision>4</cp:revision>
  <dcterms:created xsi:type="dcterms:W3CDTF">2021-10-22T09:13:48Z</dcterms:created>
  <dcterms:modified xsi:type="dcterms:W3CDTF">2021-10-22T09:34:45Z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ificationContentMarkingFooterLocations">
    <vt:lpwstr>Kantoorthema:10</vt:lpwstr>
  </property>
  <property fmtid="{D5CDD505-2E9C-101B-9397-08002B2CF9AE}" pid="3" name="ClassificationContentMarkingFooterText">
    <vt:lpwstr>Highly confidential</vt:lpwstr>
  </property>
  <property fmtid="{D5CDD505-2E9C-101B-9397-08002B2CF9AE}" pid="4" name="ClassificationContentMarkingHeaderLocations">
    <vt:lpwstr>Kantoorthema:9</vt:lpwstr>
  </property>
  <property fmtid="{D5CDD505-2E9C-101B-9397-08002B2CF9AE}" pid="5" name="ClassificationContentMarkingHeaderText">
    <vt:lpwstr>Highly confidential</vt:lpwstr>
  </property>
  <property fmtid="{D5CDD505-2E9C-101B-9397-08002B2CF9AE}" pid="6" name="MSIP_Label_4790bce8-f6f0-435c-8eb2-dd5ee21af604_Enabled">
    <vt:lpwstr>true</vt:lpwstr>
  </property>
  <property fmtid="{D5CDD505-2E9C-101B-9397-08002B2CF9AE}" pid="7" name="MSIP_Label_4790bce8-f6f0-435c-8eb2-dd5ee21af604_SetDate">
    <vt:lpwstr>2020-09-15T06:13:14Z</vt:lpwstr>
  </property>
  <property fmtid="{D5CDD505-2E9C-101B-9397-08002B2CF9AE}" pid="8" name="MSIP_Label_4790bce8-f6f0-435c-8eb2-dd5ee21af604_Method">
    <vt:lpwstr>Privileged</vt:lpwstr>
  </property>
  <property fmtid="{D5CDD505-2E9C-101B-9397-08002B2CF9AE}" pid="9" name="MSIP_Label_4790bce8-f6f0-435c-8eb2-dd5ee21af604_Name">
    <vt:lpwstr>Public</vt:lpwstr>
  </property>
  <property fmtid="{D5CDD505-2E9C-101B-9397-08002B2CF9AE}" pid="10" name="MSIP_Label_4790bce8-f6f0-435c-8eb2-dd5ee21af604_SiteId">
    <vt:lpwstr>0cc00989-64c5-4766-87a6-45d201efaf6d</vt:lpwstr>
  </property>
  <property fmtid="{D5CDD505-2E9C-101B-9397-08002B2CF9AE}" pid="11" name="MSIP_Label_4790bce8-f6f0-435c-8eb2-dd5ee21af604_ActionId">
    <vt:lpwstr>8fb97ad4-7f5a-4cf5-b5a6-62fe855164c8</vt:lpwstr>
  </property>
  <property fmtid="{D5CDD505-2E9C-101B-9397-08002B2CF9AE}" pid="12" name="MSIP_Label_4790bce8-f6f0-435c-8eb2-dd5ee21af604_ContentBits">
    <vt:lpwstr>0</vt:lpwstr>
  </property>
  <property fmtid="{D5CDD505-2E9C-101B-9397-08002B2CF9AE}" pid="13" name="ContentTypeId">
    <vt:lpwstr>0x010100FC3EB0499A04884081F2E3F98591DB92</vt:lpwstr>
  </property>
  <property fmtid="{D5CDD505-2E9C-101B-9397-08002B2CF9AE}" pid="14" name="xd_Signature">
    <vt:bool>false</vt:bool>
  </property>
  <property fmtid="{D5CDD505-2E9C-101B-9397-08002B2CF9AE}" pid="15" name="xd_ProgID">
    <vt:lpwstr/>
  </property>
  <property fmtid="{D5CDD505-2E9C-101B-9397-08002B2CF9AE}" pid="16" name="_SourceUrl">
    <vt:lpwstr/>
  </property>
  <property fmtid="{D5CDD505-2E9C-101B-9397-08002B2CF9AE}" pid="17" name="_SharedFileIndex">
    <vt:lpwstr/>
  </property>
  <property fmtid="{D5CDD505-2E9C-101B-9397-08002B2CF9AE}" pid="18" name="TemplateUrl">
    <vt:lpwstr/>
  </property>
  <property fmtid="{D5CDD505-2E9C-101B-9397-08002B2CF9AE}" pid="19" name="ComplianceAssetId">
    <vt:lpwstr/>
  </property>
</Properties>
</file>

<file path=docProps/thumbnail.jpeg>
</file>